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9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3238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CompactLifes: Soluciones Innovadoras para la Optimización del Espacio en el Hogar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4104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Presentación de Fin de Grado en Desarrollo de Aplicaciones Multiplataforma.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CompactLifes ofrece soluciones innovadoras y sostenibles.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proyecto tiene un gran potencial de crecimiento en el mercado.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0501"/>
            <a:ext cx="8859917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Gracias por su atención</a:t>
            </a:r>
            <a:endParaRPr lang="en-US" sz="6450" dirty="0"/>
          </a:p>
        </p:txBody>
      </p:sp>
      <p:sp>
        <p:nvSpPr>
          <p:cNvPr id="3" name="Text 1"/>
          <p:cNvSpPr/>
          <p:nvPr/>
        </p:nvSpPr>
        <p:spPr>
          <a:xfrm>
            <a:off x="793790" y="35811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Apreciamos su interés en CompactLifes y nuestras soluciones inteligentes.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992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Esperamos colaborar para transformar espacios y mejorar vidas juntos.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8172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4849178"/>
            <a:ext cx="357188" cy="4464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4895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Contacto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30906" y="540329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Estamos disponibles para responder sus preguntas y avanzar en el proyecto.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7003" y="48172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61" y="4849178"/>
            <a:ext cx="357188" cy="4464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94119" y="4895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Compromiso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8194119" y="540329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Innovación continua y atención personalizada para cada cliente.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F39765D-6808-DEE2-AD45-861E928E52B3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291"/>
            <a:ext cx="602456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Resumen del Proyecto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Problema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falta de espacio en las viviendas y en los hogares debido a la sobrepoblación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Solución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el espacio en los hogares modernos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Impacto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 la calidad de vida y eficiencia cotidiana.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123632D-107E-D28D-F314-EF5129CEE79F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106394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CompactLifes: Nuestra Idea de Negocio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Plataforma Integral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y optimización del espacio personalizada.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Dispositivos IoT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conectado y automatizado para el hogar.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Soluciones a Medida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Adaptadas según necesidades específicas de cada cliente.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075DAA-5569-CE20-0EF2-DFC974C6810B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2781"/>
            <a:ext cx="65716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Misión, Visión y Valores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26911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Misión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Transformar hogares mediante la optimización inteligente del espacio.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450" y="5269111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Visión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973008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 líderes en soluciones innovadoras para hogares compactos.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552" y="526911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Valores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0415111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Innovación, funcionalidad, sostenibilidad, y personalización.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7727931-A6DD-FB4C-1FFB-3BB2A6FB628C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903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Análisis del Mercado y Oportunidades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477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41508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Mercado en Crecimiento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532173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Aumento anual del 5% en optimización de hogares.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64771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441508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Demanda Urbana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893493" y="532173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Espacios reducidos en viviendas urbanas.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6477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441508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Oportunidades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06795" y="494966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Personalización y tecnologías Smart Home.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873F7E6-2DA3-1012-A388-1BC5879E58AB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707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Análisis DAFO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41496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4911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5928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Debilidades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5928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Recién entrados, necesidad de financiación.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46233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6060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Amenazas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6060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Competencia establecida y cambios tecnológicos.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47555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6192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Fortalezas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6192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Enfoque innovador y equipo capacitado.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48878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6324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Oportunidades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6324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Alianzas estratégicas y expansión a nuevos mercados.</a:t>
            </a:r>
            <a:endParaRPr lang="en-US" sz="175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B112C4E-677C-A4EE-9DB7-73E83058E018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02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Productos y Servicios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1453"/>
            <a:ext cx="62447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Productos innovadores y funcionales para el hogar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9724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adaptado a las necesidades del cliente.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1453"/>
            <a:ext cx="62447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Servicios acorde con nuestros clientes y al medio ambiente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9724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 y control eficiente del hogar.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FFFAAE4-99B6-7AB1-B001-D05A0C3F64C8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Aspectos Legales y Trámites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Cumplimiento normativo y regulación para empresas tecnológicas.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permisos, propiedad intelectual y protección de datos.</a:t>
            </a:r>
            <a:endParaRPr lang="en-US" sz="175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E24315B-B0DA-281D-F372-4B41EE86D347}"/>
              </a:ext>
            </a:extLst>
          </p:cNvPr>
          <p:cNvSpPr/>
          <p:nvPr/>
        </p:nvSpPr>
        <p:spPr>
          <a:xfrm>
            <a:off x="12842697" y="7539156"/>
            <a:ext cx="1787703" cy="64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3945"/>
            <a:ext cx="72306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Plan Financiero Resumido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347" y="31502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196233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Ventas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70439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Proyección en crecimiento durante los próximos 3 años.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0361" y="31502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50919" y="3196233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Gastos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50919" y="370439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Inversión inicial en desarrollo y marketing digital.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467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0347" y="527863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3245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Viabilidad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8327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Rentabilidad proyectada y retorno de inversión positivo.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366</Words>
  <Application>Microsoft Office PowerPoint</Application>
  <PresentationFormat>Personalizado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 Display</vt:lpstr>
      <vt:lpstr>Arial</vt:lpstr>
      <vt:lpstr>Inter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alejandro G</cp:lastModifiedBy>
  <cp:revision>3</cp:revision>
  <dcterms:created xsi:type="dcterms:W3CDTF">2025-05-21T11:58:17Z</dcterms:created>
  <dcterms:modified xsi:type="dcterms:W3CDTF">2025-05-21T12:07:01Z</dcterms:modified>
</cp:coreProperties>
</file>